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Nuni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Nuni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bold.fntdata"/><Relationship Id="rId6" Type="http://schemas.openxmlformats.org/officeDocument/2006/relationships/slide" Target="slides/slide1.xml"/><Relationship Id="rId18" Type="http://schemas.openxmlformats.org/officeDocument/2006/relationships/font" Target="fonts/Nuni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Shape 34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Shape 119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Shape 47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Shape 93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ctrTitle"/>
          </p:nvPr>
        </p:nvSpPr>
        <p:spPr>
          <a:xfrm>
            <a:off x="1774450" y="1198950"/>
            <a:ext cx="5445600" cy="15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6000"/>
              <a:t>Vuosi 1918</a:t>
            </a:r>
            <a:endParaRPr sz="6000"/>
          </a:p>
        </p:txBody>
      </p:sp>
      <p:sp>
        <p:nvSpPr>
          <p:cNvPr id="129" name="Shape 129"/>
          <p:cNvSpPr txBox="1"/>
          <p:nvPr>
            <p:ph idx="1" type="subTitle"/>
          </p:nvPr>
        </p:nvSpPr>
        <p:spPr>
          <a:xfrm>
            <a:off x="1774400" y="2757452"/>
            <a:ext cx="5445600" cy="11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4800"/>
              <a:t>Tapahtumia Savossa</a:t>
            </a:r>
            <a:endParaRPr sz="4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4800"/>
              <a:t>Entäs jos...?</a:t>
            </a:r>
            <a:endParaRPr sz="4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4800"/>
              <a:t>Voitto valkoisille, mutta millä hinnalla…?</a:t>
            </a:r>
            <a:endParaRPr sz="4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Sodan perintö ja muistamisen kulttuuri</a:t>
            </a:r>
            <a:endParaRPr/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600" y="1384100"/>
            <a:ext cx="2735399" cy="344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8135" y="1384099"/>
            <a:ext cx="2522793" cy="3363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/>
              <a:t>Tsaarin vallan kukistuminen 1917</a:t>
            </a:r>
            <a:endParaRPr sz="3600"/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4550" y="1534675"/>
            <a:ext cx="5455226" cy="30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4800"/>
              <a:t>V</a:t>
            </a:r>
            <a:r>
              <a:rPr lang="fi" sz="4800"/>
              <a:t>astakkainasettelun aika</a:t>
            </a:r>
            <a:endParaRPr sz="4800"/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350" y="1910775"/>
            <a:ext cx="4050900" cy="270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7700" y="1924525"/>
            <a:ext cx="3686100" cy="2580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819150" y="599475"/>
            <a:ext cx="7753200" cy="9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/>
              <a:t>Jääkärien paluu ja Saksan apu</a:t>
            </a:r>
            <a:endParaRPr sz="3600"/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175" y="1417175"/>
            <a:ext cx="2433875" cy="337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8449" y="1417174"/>
            <a:ext cx="4576401" cy="335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4800"/>
              <a:t>Mannerheim ja Kekkonen</a:t>
            </a:r>
            <a:endParaRPr sz="4800"/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0299" y="1697475"/>
            <a:ext cx="1922025" cy="303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2213" y="1697475"/>
            <a:ext cx="2639025" cy="303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/>
              <a:t>Amatöörien sotaa ja rautatiesotaa</a:t>
            </a:r>
            <a:endParaRPr sz="3600"/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351" y="1692075"/>
            <a:ext cx="1864950" cy="304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9150" y="1615400"/>
            <a:ext cx="4920375" cy="31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/>
              <a:t>Kuularuiskut ja Lentävät Osastot</a:t>
            </a:r>
            <a:endParaRPr sz="3600"/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850" y="1618575"/>
            <a:ext cx="4018151" cy="2750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3250" y="1510675"/>
            <a:ext cx="2301974" cy="322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4800"/>
              <a:t>Terroria ja sankarivainajia</a:t>
            </a:r>
            <a:endParaRPr sz="4800"/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559" y="1698050"/>
            <a:ext cx="4163275" cy="303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9743" y="1693800"/>
            <a:ext cx="3920831" cy="303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Erikoisjoukkoja; Lentäviä Osastoja ja tsaarin armeijan lättiläisiä palkkasotureita</a:t>
            </a:r>
            <a:endParaRPr/>
          </a:p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Lapsisotilaita; nuorin kaatunut 15-vuotias, Kekkonen 17-vuotias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